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2" r:id="rId2"/>
  </p:sldIdLst>
  <p:sldSz cx="5854700" cy="3295650"/>
  <p:notesSz cx="5854700" cy="32956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63" d="100"/>
          <a:sy n="163" d="100"/>
        </p:scale>
        <p:origin x="830" y="11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83386" y="777761"/>
            <a:ext cx="3087926" cy="1414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494751" y="8"/>
            <a:ext cx="3352165" cy="3288029"/>
          </a:xfrm>
          <a:custGeom>
            <a:avLst/>
            <a:gdLst/>
            <a:ahLst/>
            <a:cxnLst/>
            <a:rect l="l" t="t" r="r" b="b"/>
            <a:pathLst>
              <a:path w="3352165" h="3288029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393" y="11170"/>
            <a:ext cx="5711912" cy="3625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9746" y="1064427"/>
            <a:ext cx="5175206" cy="1768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33873" y="0"/>
            <a:ext cx="5708610" cy="2845440"/>
          </a:xfrm>
          <a:prstGeom prst="rect">
            <a:avLst/>
          </a:prstGeom>
        </p:spPr>
      </p:pic>
      <p:pic>
        <p:nvPicPr>
          <p:cNvPr id="3" name="Video 2">
            <a:hlinkClick r:id="" action="ppaction://media"/>
            <a:extLst>
              <a:ext uri="{FF2B5EF4-FFF2-40B4-BE49-F238E27FC236}">
                <a16:creationId xmlns:a16="http://schemas.microsoft.com/office/drawing/2014/main" id="{C675961D-F6B9-0DD9-A22B-8DA6383DA9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6150" y="2471738"/>
            <a:ext cx="1098549" cy="823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48869"/>
    </mc:Choice>
    <mc:Fallback xmlns="">
      <p:transition spd="slow" advTm="48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0</Words>
  <Application>Microsoft Office PowerPoint</Application>
  <PresentationFormat>Custom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4" baseType="lpstr">
      <vt:lpstr>Calibri</vt:lpstr>
      <vt:lpstr>Lucida Sans Unicode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Funnel  Analytics for  Metro car</dc:title>
  <dc:creator>Mandeep Toor</dc:creator>
  <cp:lastModifiedBy>Mandeep Toor</cp:lastModifiedBy>
  <cp:revision>4</cp:revision>
  <dcterms:created xsi:type="dcterms:W3CDTF">2023-11-27T07:33:35Z</dcterms:created>
  <dcterms:modified xsi:type="dcterms:W3CDTF">2023-11-30T18:37:32Z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2023-11-27T00:00:00Z</vt:filetime>
  </property>
  <property fmtid="{D5CDD505-2E9C-101B-9397-08002B2CF9AE}" pid="3" name="LastSaved">
    <vt:filetime>2023-11-27T00:00:00Z</vt:filetime>
  </property>
</Properties>
</file>